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Польза чтения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Улучшает словарный запас</a:t>
            </a:r>
          </a:p>
          <a:p>
            <a:r>
              <a:t>Способствует критическому мышлению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Чтение снижает стресс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Помогает расслабиться и отвлечься</a:t>
            </a:r>
          </a:p>
          <a:p>
            <a:pPr>
              <a:defRPr sz="2200"/>
            </a:pPr>
            <a:r>
              <a:t>Улучшает общее психоэмоциональное состояние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Чтение расширяет кругозор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Познакомит с новыми культурами и идеями</a:t>
            </a:r>
          </a:p>
          <a:p>
            <a:pPr>
              <a:defRPr sz="2200"/>
            </a:pPr>
            <a:r>
              <a:t>Развивает эмпатию и понимание других людей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